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60" r:id="rId4"/>
    <p:sldId id="261" r:id="rId5"/>
  </p:sldIdLst>
  <p:sldSz cx="7264400" cy="103965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75" userDrawn="1">
          <p15:clr>
            <a:srgbClr val="A4A3A4"/>
          </p15:clr>
        </p15:guide>
        <p15:guide id="2" pos="17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BF24"/>
    <a:srgbClr val="1A24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757" autoAdjust="0"/>
    <p:restoredTop sz="86461" autoAdjust="0"/>
  </p:normalViewPr>
  <p:slideViewPr>
    <p:cSldViewPr snapToGrid="0" snapToObjects="1">
      <p:cViewPr varScale="1">
        <p:scale>
          <a:sx n="65" d="100"/>
          <a:sy n="65" d="100"/>
        </p:scale>
        <p:origin x="3138" y="72"/>
      </p:cViewPr>
      <p:guideLst>
        <p:guide orient="horz" pos="3275"/>
        <p:guide pos="17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8623" y="3229666"/>
            <a:ext cx="4631055" cy="22285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7245" y="5891372"/>
            <a:ext cx="3813810" cy="265689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72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44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8171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0895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3619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6343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9067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1791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950017" y="416344"/>
            <a:ext cx="1225868" cy="88707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72415" y="416344"/>
            <a:ext cx="3586798" cy="88707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0378" y="6680739"/>
            <a:ext cx="4631055" cy="2064868"/>
          </a:xfrm>
        </p:spPr>
        <p:txBody>
          <a:bodyPr anchor="t"/>
          <a:lstStyle>
            <a:lvl1pPr algn="l">
              <a:defRPr sz="2383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0378" y="4406497"/>
            <a:ext cx="4631055" cy="2274242"/>
          </a:xfrm>
        </p:spPr>
        <p:txBody>
          <a:bodyPr anchor="b"/>
          <a:lstStyle>
            <a:lvl1pPr marL="0" indent="0">
              <a:buNone/>
              <a:defRPr sz="1192">
                <a:solidFill>
                  <a:schemeClr val="tx1">
                    <a:tint val="75000"/>
                  </a:schemeClr>
                </a:solidFill>
              </a:defRPr>
            </a:lvl1pPr>
            <a:lvl2pPr marL="272400" indent="0">
              <a:buNone/>
              <a:defRPr sz="1072">
                <a:solidFill>
                  <a:schemeClr val="tx1">
                    <a:tint val="75000"/>
                  </a:schemeClr>
                </a:solidFill>
              </a:defRPr>
            </a:lvl2pPr>
            <a:lvl3pPr marL="544800" indent="0">
              <a:buNone/>
              <a:defRPr sz="953">
                <a:solidFill>
                  <a:schemeClr val="tx1">
                    <a:tint val="75000"/>
                  </a:schemeClr>
                </a:solidFill>
              </a:defRPr>
            </a:lvl3pPr>
            <a:lvl4pPr marL="817199" indent="0">
              <a:buNone/>
              <a:defRPr sz="834">
                <a:solidFill>
                  <a:schemeClr val="tx1">
                    <a:tint val="75000"/>
                  </a:schemeClr>
                </a:solidFill>
              </a:defRPr>
            </a:lvl4pPr>
            <a:lvl5pPr marL="1089599" indent="0">
              <a:buNone/>
              <a:defRPr sz="834">
                <a:solidFill>
                  <a:schemeClr val="tx1">
                    <a:tint val="75000"/>
                  </a:schemeClr>
                </a:solidFill>
              </a:defRPr>
            </a:lvl5pPr>
            <a:lvl6pPr marL="1361999" indent="0">
              <a:buNone/>
              <a:defRPr sz="834">
                <a:solidFill>
                  <a:schemeClr val="tx1">
                    <a:tint val="75000"/>
                  </a:schemeClr>
                </a:solidFill>
              </a:defRPr>
            </a:lvl6pPr>
            <a:lvl7pPr marL="1634399" indent="0">
              <a:buNone/>
              <a:defRPr sz="834">
                <a:solidFill>
                  <a:schemeClr val="tx1">
                    <a:tint val="75000"/>
                  </a:schemeClr>
                </a:solidFill>
              </a:defRPr>
            </a:lvl7pPr>
            <a:lvl8pPr marL="1906798" indent="0">
              <a:buNone/>
              <a:defRPr sz="834">
                <a:solidFill>
                  <a:schemeClr val="tx1">
                    <a:tint val="75000"/>
                  </a:schemeClr>
                </a:solidFill>
              </a:defRPr>
            </a:lvl8pPr>
            <a:lvl9pPr marL="2179198" indent="0">
              <a:buNone/>
              <a:defRPr sz="83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2415" y="2425859"/>
            <a:ext cx="2406333" cy="6861235"/>
          </a:xfrm>
        </p:spPr>
        <p:txBody>
          <a:bodyPr/>
          <a:lstStyle>
            <a:lvl1pPr>
              <a:defRPr sz="1668"/>
            </a:lvl1pPr>
            <a:lvl2pPr>
              <a:defRPr sz="1430"/>
            </a:lvl2pPr>
            <a:lvl3pPr>
              <a:defRPr sz="1192"/>
            </a:lvl3pPr>
            <a:lvl4pPr>
              <a:defRPr sz="1072"/>
            </a:lvl4pPr>
            <a:lvl5pPr>
              <a:defRPr sz="1072"/>
            </a:lvl5pPr>
            <a:lvl6pPr>
              <a:defRPr sz="1072"/>
            </a:lvl6pPr>
            <a:lvl7pPr>
              <a:defRPr sz="1072"/>
            </a:lvl7pPr>
            <a:lvl8pPr>
              <a:defRPr sz="1072"/>
            </a:lvl8pPr>
            <a:lvl9pPr>
              <a:defRPr sz="107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69552" y="2425859"/>
            <a:ext cx="2406333" cy="6861235"/>
          </a:xfrm>
        </p:spPr>
        <p:txBody>
          <a:bodyPr/>
          <a:lstStyle>
            <a:lvl1pPr>
              <a:defRPr sz="1668"/>
            </a:lvl1pPr>
            <a:lvl2pPr>
              <a:defRPr sz="1430"/>
            </a:lvl2pPr>
            <a:lvl3pPr>
              <a:defRPr sz="1192"/>
            </a:lvl3pPr>
            <a:lvl4pPr>
              <a:defRPr sz="1072"/>
            </a:lvl4pPr>
            <a:lvl5pPr>
              <a:defRPr sz="1072"/>
            </a:lvl5pPr>
            <a:lvl6pPr>
              <a:defRPr sz="1072"/>
            </a:lvl6pPr>
            <a:lvl7pPr>
              <a:defRPr sz="1072"/>
            </a:lvl7pPr>
            <a:lvl8pPr>
              <a:defRPr sz="1072"/>
            </a:lvl8pPr>
            <a:lvl9pPr>
              <a:defRPr sz="107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2415" y="2327189"/>
            <a:ext cx="2407279" cy="969861"/>
          </a:xfrm>
        </p:spPr>
        <p:txBody>
          <a:bodyPr anchor="b"/>
          <a:lstStyle>
            <a:lvl1pPr marL="0" indent="0">
              <a:buNone/>
              <a:defRPr sz="1430" b="1"/>
            </a:lvl1pPr>
            <a:lvl2pPr marL="272400" indent="0">
              <a:buNone/>
              <a:defRPr sz="1192" b="1"/>
            </a:lvl2pPr>
            <a:lvl3pPr marL="544800" indent="0">
              <a:buNone/>
              <a:defRPr sz="1072" b="1"/>
            </a:lvl3pPr>
            <a:lvl4pPr marL="817199" indent="0">
              <a:buNone/>
              <a:defRPr sz="953" b="1"/>
            </a:lvl4pPr>
            <a:lvl5pPr marL="1089599" indent="0">
              <a:buNone/>
              <a:defRPr sz="953" b="1"/>
            </a:lvl5pPr>
            <a:lvl6pPr marL="1361999" indent="0">
              <a:buNone/>
              <a:defRPr sz="953" b="1"/>
            </a:lvl6pPr>
            <a:lvl7pPr marL="1634399" indent="0">
              <a:buNone/>
              <a:defRPr sz="953" b="1"/>
            </a:lvl7pPr>
            <a:lvl8pPr marL="1906798" indent="0">
              <a:buNone/>
              <a:defRPr sz="953" b="1"/>
            </a:lvl8pPr>
            <a:lvl9pPr marL="2179198" indent="0">
              <a:buNone/>
              <a:defRPr sz="95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2415" y="3297050"/>
            <a:ext cx="2407279" cy="5990043"/>
          </a:xfrm>
        </p:spPr>
        <p:txBody>
          <a:bodyPr/>
          <a:lstStyle>
            <a:lvl1pPr>
              <a:defRPr sz="1430"/>
            </a:lvl1pPr>
            <a:lvl2pPr>
              <a:defRPr sz="1192"/>
            </a:lvl2pPr>
            <a:lvl3pPr>
              <a:defRPr sz="1072"/>
            </a:lvl3pPr>
            <a:lvl4pPr>
              <a:defRPr sz="953"/>
            </a:lvl4pPr>
            <a:lvl5pPr>
              <a:defRPr sz="953"/>
            </a:lvl5pPr>
            <a:lvl6pPr>
              <a:defRPr sz="953"/>
            </a:lvl6pPr>
            <a:lvl7pPr>
              <a:defRPr sz="953"/>
            </a:lvl7pPr>
            <a:lvl8pPr>
              <a:defRPr sz="953"/>
            </a:lvl8pPr>
            <a:lvl9pPr>
              <a:defRPr sz="95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767661" y="2327189"/>
            <a:ext cx="2408224" cy="969861"/>
          </a:xfrm>
        </p:spPr>
        <p:txBody>
          <a:bodyPr anchor="b"/>
          <a:lstStyle>
            <a:lvl1pPr marL="0" indent="0">
              <a:buNone/>
              <a:defRPr sz="1430" b="1"/>
            </a:lvl1pPr>
            <a:lvl2pPr marL="272400" indent="0">
              <a:buNone/>
              <a:defRPr sz="1192" b="1"/>
            </a:lvl2pPr>
            <a:lvl3pPr marL="544800" indent="0">
              <a:buNone/>
              <a:defRPr sz="1072" b="1"/>
            </a:lvl3pPr>
            <a:lvl4pPr marL="817199" indent="0">
              <a:buNone/>
              <a:defRPr sz="953" b="1"/>
            </a:lvl4pPr>
            <a:lvl5pPr marL="1089599" indent="0">
              <a:buNone/>
              <a:defRPr sz="953" b="1"/>
            </a:lvl5pPr>
            <a:lvl6pPr marL="1361999" indent="0">
              <a:buNone/>
              <a:defRPr sz="953" b="1"/>
            </a:lvl6pPr>
            <a:lvl7pPr marL="1634399" indent="0">
              <a:buNone/>
              <a:defRPr sz="953" b="1"/>
            </a:lvl7pPr>
            <a:lvl8pPr marL="1906798" indent="0">
              <a:buNone/>
              <a:defRPr sz="953" b="1"/>
            </a:lvl8pPr>
            <a:lvl9pPr marL="2179198" indent="0">
              <a:buNone/>
              <a:defRPr sz="95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767661" y="3297050"/>
            <a:ext cx="2408224" cy="5990043"/>
          </a:xfrm>
        </p:spPr>
        <p:txBody>
          <a:bodyPr/>
          <a:lstStyle>
            <a:lvl1pPr>
              <a:defRPr sz="1430"/>
            </a:lvl1pPr>
            <a:lvl2pPr>
              <a:defRPr sz="1192"/>
            </a:lvl2pPr>
            <a:lvl3pPr>
              <a:defRPr sz="1072"/>
            </a:lvl3pPr>
            <a:lvl4pPr>
              <a:defRPr sz="953"/>
            </a:lvl4pPr>
            <a:lvl5pPr>
              <a:defRPr sz="953"/>
            </a:lvl5pPr>
            <a:lvl6pPr>
              <a:defRPr sz="953"/>
            </a:lvl6pPr>
            <a:lvl7pPr>
              <a:defRPr sz="953"/>
            </a:lvl7pPr>
            <a:lvl8pPr>
              <a:defRPr sz="953"/>
            </a:lvl8pPr>
            <a:lvl9pPr>
              <a:defRPr sz="95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415" y="413936"/>
            <a:ext cx="1792453" cy="1761636"/>
          </a:xfrm>
        </p:spPr>
        <p:txBody>
          <a:bodyPr anchor="b"/>
          <a:lstStyle>
            <a:lvl1pPr algn="l">
              <a:defRPr sz="1192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30134" y="413937"/>
            <a:ext cx="3045751" cy="8873157"/>
          </a:xfrm>
        </p:spPr>
        <p:txBody>
          <a:bodyPr/>
          <a:lstStyle>
            <a:lvl1pPr>
              <a:defRPr sz="1907"/>
            </a:lvl1pPr>
            <a:lvl2pPr>
              <a:defRPr sz="1668"/>
            </a:lvl2pPr>
            <a:lvl3pPr>
              <a:defRPr sz="1430"/>
            </a:lvl3pPr>
            <a:lvl4pPr>
              <a:defRPr sz="1192"/>
            </a:lvl4pPr>
            <a:lvl5pPr>
              <a:defRPr sz="1192"/>
            </a:lvl5pPr>
            <a:lvl6pPr>
              <a:defRPr sz="1192"/>
            </a:lvl6pPr>
            <a:lvl7pPr>
              <a:defRPr sz="1192"/>
            </a:lvl7pPr>
            <a:lvl8pPr>
              <a:defRPr sz="1192"/>
            </a:lvl8pPr>
            <a:lvl9pPr>
              <a:defRPr sz="119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2415" y="2175572"/>
            <a:ext cx="1792453" cy="7111522"/>
          </a:xfrm>
        </p:spPr>
        <p:txBody>
          <a:bodyPr/>
          <a:lstStyle>
            <a:lvl1pPr marL="0" indent="0">
              <a:buNone/>
              <a:defRPr sz="834"/>
            </a:lvl1pPr>
            <a:lvl2pPr marL="272400" indent="0">
              <a:buNone/>
              <a:defRPr sz="715"/>
            </a:lvl2pPr>
            <a:lvl3pPr marL="544800" indent="0">
              <a:buNone/>
              <a:defRPr sz="596"/>
            </a:lvl3pPr>
            <a:lvl4pPr marL="817199" indent="0">
              <a:buNone/>
              <a:defRPr sz="536"/>
            </a:lvl4pPr>
            <a:lvl5pPr marL="1089599" indent="0">
              <a:buNone/>
              <a:defRPr sz="536"/>
            </a:lvl5pPr>
            <a:lvl6pPr marL="1361999" indent="0">
              <a:buNone/>
              <a:defRPr sz="536"/>
            </a:lvl6pPr>
            <a:lvl7pPr marL="1634399" indent="0">
              <a:buNone/>
              <a:defRPr sz="536"/>
            </a:lvl7pPr>
            <a:lvl8pPr marL="1906798" indent="0">
              <a:buNone/>
              <a:defRPr sz="536"/>
            </a:lvl8pPr>
            <a:lvl9pPr marL="2179198" indent="0">
              <a:buNone/>
              <a:defRPr sz="536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7905" y="7277577"/>
            <a:ext cx="3268980" cy="859159"/>
          </a:xfrm>
        </p:spPr>
        <p:txBody>
          <a:bodyPr anchor="b"/>
          <a:lstStyle>
            <a:lvl1pPr algn="l">
              <a:defRPr sz="1192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7905" y="928950"/>
            <a:ext cx="3268980" cy="6237923"/>
          </a:xfrm>
        </p:spPr>
        <p:txBody>
          <a:bodyPr/>
          <a:lstStyle>
            <a:lvl1pPr marL="0" indent="0">
              <a:buNone/>
              <a:defRPr sz="1907"/>
            </a:lvl1pPr>
            <a:lvl2pPr marL="272400" indent="0">
              <a:buNone/>
              <a:defRPr sz="1668"/>
            </a:lvl2pPr>
            <a:lvl3pPr marL="544800" indent="0">
              <a:buNone/>
              <a:defRPr sz="1430"/>
            </a:lvl3pPr>
            <a:lvl4pPr marL="817199" indent="0">
              <a:buNone/>
              <a:defRPr sz="1192"/>
            </a:lvl4pPr>
            <a:lvl5pPr marL="1089599" indent="0">
              <a:buNone/>
              <a:defRPr sz="1192"/>
            </a:lvl5pPr>
            <a:lvl6pPr marL="1361999" indent="0">
              <a:buNone/>
              <a:defRPr sz="1192"/>
            </a:lvl6pPr>
            <a:lvl7pPr marL="1634399" indent="0">
              <a:buNone/>
              <a:defRPr sz="1192"/>
            </a:lvl7pPr>
            <a:lvl8pPr marL="1906798" indent="0">
              <a:buNone/>
              <a:defRPr sz="1192"/>
            </a:lvl8pPr>
            <a:lvl9pPr marL="2179198" indent="0">
              <a:buNone/>
              <a:defRPr sz="1192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67905" y="8136736"/>
            <a:ext cx="3268980" cy="1220148"/>
          </a:xfrm>
        </p:spPr>
        <p:txBody>
          <a:bodyPr/>
          <a:lstStyle>
            <a:lvl1pPr marL="0" indent="0">
              <a:buNone/>
              <a:defRPr sz="834"/>
            </a:lvl1pPr>
            <a:lvl2pPr marL="272400" indent="0">
              <a:buNone/>
              <a:defRPr sz="715"/>
            </a:lvl2pPr>
            <a:lvl3pPr marL="544800" indent="0">
              <a:buNone/>
              <a:defRPr sz="596"/>
            </a:lvl3pPr>
            <a:lvl4pPr marL="817199" indent="0">
              <a:buNone/>
              <a:defRPr sz="536"/>
            </a:lvl4pPr>
            <a:lvl5pPr marL="1089599" indent="0">
              <a:buNone/>
              <a:defRPr sz="536"/>
            </a:lvl5pPr>
            <a:lvl6pPr marL="1361999" indent="0">
              <a:buNone/>
              <a:defRPr sz="536"/>
            </a:lvl6pPr>
            <a:lvl7pPr marL="1634399" indent="0">
              <a:buNone/>
              <a:defRPr sz="536"/>
            </a:lvl7pPr>
            <a:lvl8pPr marL="1906798" indent="0">
              <a:buNone/>
              <a:defRPr sz="536"/>
            </a:lvl8pPr>
            <a:lvl9pPr marL="2179198" indent="0">
              <a:buNone/>
              <a:defRPr sz="536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2415" y="416344"/>
            <a:ext cx="4903470" cy="17327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2415" y="2425859"/>
            <a:ext cx="4903470" cy="68612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2415" y="9636051"/>
            <a:ext cx="1271270" cy="5535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1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7/29/2026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61503" y="9636051"/>
            <a:ext cx="1725295" cy="5535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1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04615" y="9636051"/>
            <a:ext cx="1271270" cy="5535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1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72400" rtl="0" eaLnBrk="1" latinLnBrk="0" hangingPunct="1">
        <a:spcBef>
          <a:spcPct val="0"/>
        </a:spcBef>
        <a:buNone/>
        <a:defRPr sz="262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4300" indent="-204300" algn="l" defTabSz="272400" rtl="0" eaLnBrk="1" latinLnBrk="0" hangingPunct="1">
        <a:spcBef>
          <a:spcPct val="20000"/>
        </a:spcBef>
        <a:buFont typeface="Arial"/>
        <a:buChar char="•"/>
        <a:defRPr sz="1907" kern="1200">
          <a:solidFill>
            <a:schemeClr val="tx1"/>
          </a:solidFill>
          <a:latin typeface="+mn-lt"/>
          <a:ea typeface="+mn-ea"/>
          <a:cs typeface="+mn-cs"/>
        </a:defRPr>
      </a:lvl1pPr>
      <a:lvl2pPr marL="442650" indent="-170250" algn="l" defTabSz="272400" rtl="0" eaLnBrk="1" latinLnBrk="0" hangingPunct="1">
        <a:spcBef>
          <a:spcPct val="20000"/>
        </a:spcBef>
        <a:buFont typeface="Arial"/>
        <a:buChar char="–"/>
        <a:defRPr sz="1668" kern="1200">
          <a:solidFill>
            <a:schemeClr val="tx1"/>
          </a:solidFill>
          <a:latin typeface="+mn-lt"/>
          <a:ea typeface="+mn-ea"/>
          <a:cs typeface="+mn-cs"/>
        </a:defRPr>
      </a:lvl2pPr>
      <a:lvl3pPr marL="680999" indent="-136200" algn="l" defTabSz="272400" rtl="0" eaLnBrk="1" latinLnBrk="0" hangingPunct="1">
        <a:spcBef>
          <a:spcPct val="20000"/>
        </a:spcBef>
        <a:buFont typeface="Arial"/>
        <a:buChar char="•"/>
        <a:defRPr sz="1430" kern="1200">
          <a:solidFill>
            <a:schemeClr val="tx1"/>
          </a:solidFill>
          <a:latin typeface="+mn-lt"/>
          <a:ea typeface="+mn-ea"/>
          <a:cs typeface="+mn-cs"/>
        </a:defRPr>
      </a:lvl3pPr>
      <a:lvl4pPr marL="953399" indent="-136200" algn="l" defTabSz="272400" rtl="0" eaLnBrk="1" latinLnBrk="0" hangingPunct="1">
        <a:spcBef>
          <a:spcPct val="20000"/>
        </a:spcBef>
        <a:buFont typeface="Arial"/>
        <a:buChar char="–"/>
        <a:defRPr sz="1192" kern="1200">
          <a:solidFill>
            <a:schemeClr val="tx1"/>
          </a:solidFill>
          <a:latin typeface="+mn-lt"/>
          <a:ea typeface="+mn-ea"/>
          <a:cs typeface="+mn-cs"/>
        </a:defRPr>
      </a:lvl4pPr>
      <a:lvl5pPr marL="1225799" indent="-136200" algn="l" defTabSz="272400" rtl="0" eaLnBrk="1" latinLnBrk="0" hangingPunct="1">
        <a:spcBef>
          <a:spcPct val="20000"/>
        </a:spcBef>
        <a:buFont typeface="Arial"/>
        <a:buChar char="»"/>
        <a:defRPr sz="1192" kern="1200">
          <a:solidFill>
            <a:schemeClr val="tx1"/>
          </a:solidFill>
          <a:latin typeface="+mn-lt"/>
          <a:ea typeface="+mn-ea"/>
          <a:cs typeface="+mn-cs"/>
        </a:defRPr>
      </a:lvl5pPr>
      <a:lvl6pPr marL="1498199" indent="-136200" algn="l" defTabSz="272400" rtl="0" eaLnBrk="1" latinLnBrk="0" hangingPunct="1">
        <a:spcBef>
          <a:spcPct val="20000"/>
        </a:spcBef>
        <a:buFont typeface="Arial"/>
        <a:buChar char="•"/>
        <a:defRPr sz="1192" kern="1200">
          <a:solidFill>
            <a:schemeClr val="tx1"/>
          </a:solidFill>
          <a:latin typeface="+mn-lt"/>
          <a:ea typeface="+mn-ea"/>
          <a:cs typeface="+mn-cs"/>
        </a:defRPr>
      </a:lvl6pPr>
      <a:lvl7pPr marL="1770598" indent="-136200" algn="l" defTabSz="272400" rtl="0" eaLnBrk="1" latinLnBrk="0" hangingPunct="1">
        <a:spcBef>
          <a:spcPct val="20000"/>
        </a:spcBef>
        <a:buFont typeface="Arial"/>
        <a:buChar char="•"/>
        <a:defRPr sz="1192" kern="1200">
          <a:solidFill>
            <a:schemeClr val="tx1"/>
          </a:solidFill>
          <a:latin typeface="+mn-lt"/>
          <a:ea typeface="+mn-ea"/>
          <a:cs typeface="+mn-cs"/>
        </a:defRPr>
      </a:lvl7pPr>
      <a:lvl8pPr marL="2042998" indent="-136200" algn="l" defTabSz="272400" rtl="0" eaLnBrk="1" latinLnBrk="0" hangingPunct="1">
        <a:spcBef>
          <a:spcPct val="20000"/>
        </a:spcBef>
        <a:buFont typeface="Arial"/>
        <a:buChar char="•"/>
        <a:defRPr sz="1192" kern="1200">
          <a:solidFill>
            <a:schemeClr val="tx1"/>
          </a:solidFill>
          <a:latin typeface="+mn-lt"/>
          <a:ea typeface="+mn-ea"/>
          <a:cs typeface="+mn-cs"/>
        </a:defRPr>
      </a:lvl8pPr>
      <a:lvl9pPr marL="2315398" indent="-136200" algn="l" defTabSz="272400" rtl="0" eaLnBrk="1" latinLnBrk="0" hangingPunct="1">
        <a:spcBef>
          <a:spcPct val="20000"/>
        </a:spcBef>
        <a:buFont typeface="Arial"/>
        <a:buChar char="•"/>
        <a:defRPr sz="119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2400" rtl="0" eaLnBrk="1" latinLnBrk="0" hangingPunct="1">
        <a:defRPr sz="1072" kern="1200">
          <a:solidFill>
            <a:schemeClr val="tx1"/>
          </a:solidFill>
          <a:latin typeface="+mn-lt"/>
          <a:ea typeface="+mn-ea"/>
          <a:cs typeface="+mn-cs"/>
        </a:defRPr>
      </a:lvl1pPr>
      <a:lvl2pPr marL="272400" algn="l" defTabSz="272400" rtl="0" eaLnBrk="1" latinLnBrk="0" hangingPunct="1">
        <a:defRPr sz="1072" kern="1200">
          <a:solidFill>
            <a:schemeClr val="tx1"/>
          </a:solidFill>
          <a:latin typeface="+mn-lt"/>
          <a:ea typeface="+mn-ea"/>
          <a:cs typeface="+mn-cs"/>
        </a:defRPr>
      </a:lvl2pPr>
      <a:lvl3pPr marL="544800" algn="l" defTabSz="272400" rtl="0" eaLnBrk="1" latinLnBrk="0" hangingPunct="1">
        <a:defRPr sz="1072" kern="1200">
          <a:solidFill>
            <a:schemeClr val="tx1"/>
          </a:solidFill>
          <a:latin typeface="+mn-lt"/>
          <a:ea typeface="+mn-ea"/>
          <a:cs typeface="+mn-cs"/>
        </a:defRPr>
      </a:lvl3pPr>
      <a:lvl4pPr marL="817199" algn="l" defTabSz="272400" rtl="0" eaLnBrk="1" latinLnBrk="0" hangingPunct="1">
        <a:defRPr sz="1072" kern="1200">
          <a:solidFill>
            <a:schemeClr val="tx1"/>
          </a:solidFill>
          <a:latin typeface="+mn-lt"/>
          <a:ea typeface="+mn-ea"/>
          <a:cs typeface="+mn-cs"/>
        </a:defRPr>
      </a:lvl4pPr>
      <a:lvl5pPr marL="1089599" algn="l" defTabSz="272400" rtl="0" eaLnBrk="1" latinLnBrk="0" hangingPunct="1">
        <a:defRPr sz="1072" kern="1200">
          <a:solidFill>
            <a:schemeClr val="tx1"/>
          </a:solidFill>
          <a:latin typeface="+mn-lt"/>
          <a:ea typeface="+mn-ea"/>
          <a:cs typeface="+mn-cs"/>
        </a:defRPr>
      </a:lvl5pPr>
      <a:lvl6pPr marL="1361999" algn="l" defTabSz="272400" rtl="0" eaLnBrk="1" latinLnBrk="0" hangingPunct="1">
        <a:defRPr sz="1072" kern="1200">
          <a:solidFill>
            <a:schemeClr val="tx1"/>
          </a:solidFill>
          <a:latin typeface="+mn-lt"/>
          <a:ea typeface="+mn-ea"/>
          <a:cs typeface="+mn-cs"/>
        </a:defRPr>
      </a:lvl6pPr>
      <a:lvl7pPr marL="1634399" algn="l" defTabSz="272400" rtl="0" eaLnBrk="1" latinLnBrk="0" hangingPunct="1">
        <a:defRPr sz="1072" kern="1200">
          <a:solidFill>
            <a:schemeClr val="tx1"/>
          </a:solidFill>
          <a:latin typeface="+mn-lt"/>
          <a:ea typeface="+mn-ea"/>
          <a:cs typeface="+mn-cs"/>
        </a:defRPr>
      </a:lvl7pPr>
      <a:lvl8pPr marL="1906798" algn="l" defTabSz="272400" rtl="0" eaLnBrk="1" latinLnBrk="0" hangingPunct="1">
        <a:defRPr sz="1072" kern="1200">
          <a:solidFill>
            <a:schemeClr val="tx1"/>
          </a:solidFill>
          <a:latin typeface="+mn-lt"/>
          <a:ea typeface="+mn-ea"/>
          <a:cs typeface="+mn-cs"/>
        </a:defRPr>
      </a:lvl8pPr>
      <a:lvl9pPr marL="2179198" algn="l" defTabSz="272400" rtl="0" eaLnBrk="1" latinLnBrk="0" hangingPunct="1">
        <a:defRPr sz="107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11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55157"/>
            <a:ext cx="7264400" cy="40862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08853" y="4114993"/>
            <a:ext cx="5270929" cy="108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lnSpc>
                <a:spcPts val="4356"/>
              </a:lnSpc>
            </a:pPr>
            <a:r>
              <a:rPr sz="2383" dirty="0">
                <a:solidFill>
                  <a:srgbClr val="F8FAFC"/>
                </a:solidFill>
                <a:latin typeface="Noto Sans KR Black"/>
              </a:rPr>
              <a:t>제5회 </a:t>
            </a:r>
            <a:r>
              <a:rPr sz="2383" dirty="0" err="1">
                <a:solidFill>
                  <a:srgbClr val="F8FAFC"/>
                </a:solidFill>
                <a:latin typeface="Noto Sans KR Black"/>
              </a:rPr>
              <a:t>서울특별시의회</a:t>
            </a:r>
            <a:r>
              <a:rPr sz="1072" dirty="0"/>
              <a:t>
</a:t>
            </a:r>
            <a:r>
              <a:rPr sz="3351" dirty="0" err="1">
                <a:solidFill>
                  <a:srgbClr val="FBBF24"/>
                </a:solidFill>
                <a:latin typeface="Noto Sans KR Black"/>
              </a:rPr>
              <a:t>청년</a:t>
            </a:r>
            <a:r>
              <a:rPr sz="3351" dirty="0">
                <a:solidFill>
                  <a:srgbClr val="FBBF24"/>
                </a:solidFill>
                <a:latin typeface="Noto Sans KR Black"/>
              </a:rPr>
              <a:t> </a:t>
            </a:r>
            <a:r>
              <a:rPr sz="3351" dirty="0" err="1">
                <a:solidFill>
                  <a:srgbClr val="FBBF24"/>
                </a:solidFill>
                <a:latin typeface="Noto Sans KR Black"/>
              </a:rPr>
              <a:t>학술논문</a:t>
            </a:r>
            <a:r>
              <a:rPr sz="3351" dirty="0">
                <a:solidFill>
                  <a:srgbClr val="FBBF24"/>
                </a:solidFill>
                <a:latin typeface="Noto Sans KR Black"/>
              </a:rPr>
              <a:t> </a:t>
            </a:r>
            <a:r>
              <a:rPr sz="3351" dirty="0" err="1">
                <a:solidFill>
                  <a:srgbClr val="FBBF24"/>
                </a:solidFill>
                <a:latin typeface="Noto Sans KR Black"/>
              </a:rPr>
              <a:t>공모전</a:t>
            </a:r>
            <a:r>
              <a:rPr lang="en-US" sz="2383" dirty="0">
                <a:solidFill>
                  <a:srgbClr val="F8FAFC"/>
                </a:solidFill>
                <a:latin typeface="Noto Sans KR Black"/>
              </a:rPr>
              <a:t>(~9.30)</a:t>
            </a:r>
            <a:endParaRPr sz="2383" dirty="0">
              <a:solidFill>
                <a:srgbClr val="F8FAFC"/>
              </a:solidFill>
              <a:latin typeface="Noto Sans KR Black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16128" y="5576889"/>
            <a:ext cx="4087059" cy="28193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lnSpc>
                <a:spcPts val="2377"/>
              </a:lnSpc>
            </a:pPr>
            <a:r>
              <a:rPr lang="ko-KR" altLang="en-US" sz="1698" dirty="0">
                <a:solidFill>
                  <a:srgbClr val="F8FAFC"/>
                </a:solidFill>
                <a:latin typeface="Noto Sans KR Black"/>
              </a:rPr>
              <a:t>청년의 시선으로 우리의 미래를 디자인하다</a:t>
            </a:r>
            <a:endParaRPr sz="1698" dirty="0">
              <a:solidFill>
                <a:srgbClr val="22D3EE"/>
              </a:solidFill>
              <a:latin typeface="Noto Sans KR Black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11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55157"/>
            <a:ext cx="7264400" cy="4086225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1556996" y="3670328"/>
            <a:ext cx="6912531" cy="301255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ko-KR" altLang="en-US" sz="2324" b="1" dirty="0">
                <a:solidFill>
                  <a:srgbClr val="FBBF24"/>
                </a:solidFill>
                <a:latin typeface="Noto Sans KR Black" panose="020B0200000000000000" pitchFamily="50" charset="-127"/>
                <a:ea typeface="Noto Sans KR Black" panose="020B0200000000000000" pitchFamily="50" charset="-127"/>
              </a:rPr>
              <a:t>공모 주제 </a:t>
            </a:r>
            <a:r>
              <a:rPr lang="en-US" altLang="ko-KR" sz="2324" b="1" dirty="0">
                <a:solidFill>
                  <a:srgbClr val="F8FAFC"/>
                </a:solidFill>
                <a:latin typeface="Noto Sans KR Black" panose="020B0200000000000000" pitchFamily="50" charset="-127"/>
                <a:ea typeface="Noto Sans KR Black" panose="020B0200000000000000" pitchFamily="50" charset="-127"/>
              </a:rPr>
              <a:t>: </a:t>
            </a:r>
            <a:r>
              <a:rPr lang="ko-KR" altLang="en-US" sz="2324" b="1" dirty="0">
                <a:solidFill>
                  <a:srgbClr val="F8FAFC"/>
                </a:solidFill>
                <a:latin typeface="Noto Sans KR Black" panose="020B0200000000000000" pitchFamily="50" charset="-127"/>
                <a:ea typeface="Noto Sans KR Black" panose="020B0200000000000000" pitchFamily="50" charset="-127"/>
              </a:rPr>
              <a:t>청년과 신혼부부가 희망하고</a:t>
            </a:r>
            <a:endParaRPr lang="en-US" altLang="ko-KR" sz="2324" b="1" dirty="0">
              <a:solidFill>
                <a:srgbClr val="F8FAFC"/>
              </a:solidFill>
              <a:latin typeface="Noto Sans KR Black" panose="020B0200000000000000" pitchFamily="50" charset="-127"/>
              <a:ea typeface="Noto Sans KR Black" panose="020B0200000000000000" pitchFamily="50" charset="-127"/>
            </a:endParaRPr>
          </a:p>
          <a:p>
            <a:pPr algn="l"/>
            <a:r>
              <a:rPr lang="ko-KR" altLang="en-US" sz="2324" b="1" dirty="0">
                <a:solidFill>
                  <a:srgbClr val="F8FAFC"/>
                </a:solidFill>
                <a:latin typeface="Noto Sans KR Black" panose="020B0200000000000000" pitchFamily="50" charset="-127"/>
                <a:ea typeface="Noto Sans KR Black" panose="020B0200000000000000" pitchFamily="50" charset="-127"/>
              </a:rPr>
              <a:t>                     선호하는 주택  공급 방향</a:t>
            </a:r>
            <a:endParaRPr lang="en-US" altLang="ko-KR" sz="2324" b="1" dirty="0">
              <a:solidFill>
                <a:srgbClr val="F8FAFC"/>
              </a:solidFill>
              <a:latin typeface="Noto Sans KR Black" panose="020B0200000000000000" pitchFamily="50" charset="-127"/>
              <a:ea typeface="Noto Sans KR Black" panose="020B0200000000000000" pitchFamily="50" charset="-127"/>
            </a:endParaRPr>
          </a:p>
          <a:p>
            <a:pPr algn="l"/>
            <a:endParaRPr lang="en-US" sz="2324" b="1" dirty="0">
              <a:solidFill>
                <a:srgbClr val="F8FAFC"/>
              </a:solidFill>
              <a:latin typeface="Noto Sans KR Black" panose="020B0200000000000000" pitchFamily="50" charset="-127"/>
              <a:ea typeface="Noto Sans KR Black" panose="020B0200000000000000" pitchFamily="50" charset="-127"/>
            </a:endParaRPr>
          </a:p>
          <a:p>
            <a:pPr algn="l"/>
            <a:endParaRPr lang="en-US" sz="2324" b="1" dirty="0">
              <a:solidFill>
                <a:srgbClr val="F8FAFC"/>
              </a:solidFill>
              <a:latin typeface="Noto Sans KR Black" panose="020B0200000000000000" pitchFamily="50" charset="-127"/>
              <a:ea typeface="Noto Sans KR Black" panose="020B0200000000000000" pitchFamily="50" charset="-127"/>
            </a:endParaRPr>
          </a:p>
          <a:p>
            <a:pPr algn="l"/>
            <a:r>
              <a:rPr lang="ko-KR" altLang="en-US" sz="2324" b="1" dirty="0">
                <a:solidFill>
                  <a:srgbClr val="FBBF24"/>
                </a:solidFill>
                <a:latin typeface="Noto Sans KR Black" panose="020B0200000000000000" pitchFamily="50" charset="-127"/>
                <a:ea typeface="Noto Sans KR Black" panose="020B0200000000000000" pitchFamily="50" charset="-127"/>
              </a:rPr>
              <a:t>응모 자격 </a:t>
            </a:r>
            <a:r>
              <a:rPr lang="en-US" altLang="ko-KR" sz="2324" b="1" dirty="0">
                <a:solidFill>
                  <a:srgbClr val="F8FAFC"/>
                </a:solidFill>
                <a:latin typeface="Noto Sans KR Black" panose="020B0200000000000000" pitchFamily="50" charset="-127"/>
                <a:ea typeface="Noto Sans KR Black" panose="020B0200000000000000" pitchFamily="50" charset="-127"/>
              </a:rPr>
              <a:t>: 19</a:t>
            </a:r>
            <a:r>
              <a:rPr lang="ko-KR" altLang="en-US" sz="2324" b="1" dirty="0">
                <a:solidFill>
                  <a:srgbClr val="F8FAFC"/>
                </a:solidFill>
                <a:latin typeface="Noto Sans KR Black" panose="020B0200000000000000" pitchFamily="50" charset="-127"/>
                <a:ea typeface="Noto Sans KR Black" panose="020B0200000000000000" pitchFamily="50" charset="-127"/>
              </a:rPr>
              <a:t>세 이상 </a:t>
            </a:r>
            <a:r>
              <a:rPr lang="en-US" altLang="ko-KR" sz="2324" b="1" dirty="0">
                <a:solidFill>
                  <a:srgbClr val="F8FAFC"/>
                </a:solidFill>
                <a:latin typeface="Noto Sans KR Black" panose="020B0200000000000000" pitchFamily="50" charset="-127"/>
                <a:ea typeface="Noto Sans KR Black" panose="020B0200000000000000" pitchFamily="50" charset="-127"/>
              </a:rPr>
              <a:t>~ 39</a:t>
            </a:r>
            <a:r>
              <a:rPr lang="ko-KR" altLang="en-US" sz="2324" b="1" dirty="0">
                <a:solidFill>
                  <a:srgbClr val="F8FAFC"/>
                </a:solidFill>
                <a:latin typeface="Noto Sans KR Black" panose="020B0200000000000000" pitchFamily="50" charset="-127"/>
                <a:ea typeface="Noto Sans KR Black" panose="020B0200000000000000" pitchFamily="50" charset="-127"/>
              </a:rPr>
              <a:t>세 이하 청년</a:t>
            </a:r>
            <a:endParaRPr lang="en-US" altLang="ko-KR" sz="983" b="1" dirty="0">
              <a:solidFill>
                <a:schemeClr val="bg1"/>
              </a:solidFill>
              <a:latin typeface="Noto Sans KR Black" panose="020B0200000000000000" pitchFamily="50" charset="-127"/>
              <a:ea typeface="Noto Sans KR Black" panose="020B0200000000000000" pitchFamily="50" charset="-127"/>
            </a:endParaRPr>
          </a:p>
          <a:p>
            <a:pPr algn="l"/>
            <a:r>
              <a:rPr lang="en-US" altLang="ko-KR" sz="983" b="1" dirty="0">
                <a:solidFill>
                  <a:schemeClr val="bg1"/>
                </a:solidFill>
                <a:latin typeface="Noto Sans KR Black" panose="020B0200000000000000" pitchFamily="50" charset="-127"/>
                <a:ea typeface="Noto Sans KR Black" panose="020B0200000000000000" pitchFamily="50" charset="-127"/>
              </a:rPr>
              <a:t>                                                                                  (</a:t>
            </a:r>
            <a:r>
              <a:rPr lang="ko-KR" altLang="en-US" sz="983" b="1" dirty="0">
                <a:solidFill>
                  <a:schemeClr val="bg1"/>
                </a:solidFill>
                <a:latin typeface="Noto Sans KR Black" panose="020B0200000000000000" pitchFamily="50" charset="-127"/>
                <a:ea typeface="Noto Sans KR Black" panose="020B0200000000000000" pitchFamily="50" charset="-127"/>
              </a:rPr>
              <a:t>지역 제한 없음</a:t>
            </a:r>
            <a:r>
              <a:rPr lang="en-US" altLang="ko-KR" sz="983" b="1" dirty="0">
                <a:solidFill>
                  <a:schemeClr val="bg1"/>
                </a:solidFill>
                <a:latin typeface="Noto Sans KR Black" panose="020B0200000000000000" pitchFamily="50" charset="-127"/>
                <a:ea typeface="Noto Sans KR Black" panose="020B0200000000000000" pitchFamily="50" charset="-127"/>
              </a:rPr>
              <a:t>)</a:t>
            </a:r>
            <a:endParaRPr lang="en-US" altLang="ko-KR" sz="2324" b="1" dirty="0">
              <a:solidFill>
                <a:srgbClr val="F8FAFC"/>
              </a:solidFill>
              <a:latin typeface="Noto Sans KR Black" panose="020B0200000000000000" pitchFamily="50" charset="-127"/>
              <a:ea typeface="Noto Sans KR Black" panose="020B0200000000000000" pitchFamily="50" charset="-127"/>
            </a:endParaRPr>
          </a:p>
          <a:p>
            <a:pPr algn="l"/>
            <a:endParaRPr lang="en-US" altLang="ko-KR" sz="2324" b="1" dirty="0">
              <a:solidFill>
                <a:srgbClr val="F8FAFC"/>
              </a:solidFill>
              <a:latin typeface="Noto Sans KR Black" panose="020B0200000000000000" pitchFamily="50" charset="-127"/>
              <a:ea typeface="Noto Sans KR Black" panose="020B0200000000000000" pitchFamily="50" charset="-127"/>
            </a:endParaRPr>
          </a:p>
          <a:p>
            <a:pPr algn="l"/>
            <a:endParaRPr lang="en-US" sz="2324" b="1" dirty="0">
              <a:solidFill>
                <a:srgbClr val="F8FAFC"/>
              </a:solidFill>
              <a:latin typeface="Noto Sans KR Black" panose="020B0200000000000000" pitchFamily="50" charset="-127"/>
              <a:ea typeface="Noto Sans KR Black" panose="020B0200000000000000" pitchFamily="50" charset="-127"/>
            </a:endParaRPr>
          </a:p>
          <a:p>
            <a:pPr algn="l"/>
            <a:r>
              <a:rPr lang="ko-KR" altLang="en-US" sz="2324" b="1" dirty="0">
                <a:solidFill>
                  <a:srgbClr val="FBBF24"/>
                </a:solidFill>
                <a:latin typeface="Noto Sans KR Black" panose="020B0200000000000000" pitchFamily="50" charset="-127"/>
                <a:ea typeface="Noto Sans KR Black" panose="020B0200000000000000" pitchFamily="50" charset="-127"/>
              </a:rPr>
              <a:t>응모 기간 </a:t>
            </a:r>
            <a:r>
              <a:rPr lang="en-US" altLang="ko-KR" sz="2324" b="1" dirty="0">
                <a:solidFill>
                  <a:srgbClr val="F8FAFC"/>
                </a:solidFill>
                <a:latin typeface="Noto Sans KR Black" panose="020B0200000000000000" pitchFamily="50" charset="-127"/>
                <a:ea typeface="Noto Sans KR Black" panose="020B0200000000000000" pitchFamily="50" charset="-127"/>
              </a:rPr>
              <a:t>: 26. 9. 30.(</a:t>
            </a:r>
            <a:r>
              <a:rPr lang="ko-KR" altLang="en-US" sz="2324" b="1" dirty="0">
                <a:solidFill>
                  <a:srgbClr val="F8FAFC"/>
                </a:solidFill>
                <a:latin typeface="Noto Sans KR Black" panose="020B0200000000000000" pitchFamily="50" charset="-127"/>
                <a:ea typeface="Noto Sans KR Black" panose="020B0200000000000000" pitchFamily="50" charset="-127"/>
              </a:rPr>
              <a:t>수</a:t>
            </a:r>
            <a:r>
              <a:rPr lang="en-US" altLang="ko-KR" sz="2324" b="1" dirty="0">
                <a:solidFill>
                  <a:srgbClr val="F8FAFC"/>
                </a:solidFill>
                <a:latin typeface="Noto Sans KR Black" panose="020B0200000000000000" pitchFamily="50" charset="-127"/>
                <a:ea typeface="Noto Sans KR Black" panose="020B0200000000000000" pitchFamily="50" charset="-127"/>
              </a:rPr>
              <a:t>)</a:t>
            </a:r>
            <a:r>
              <a:rPr lang="ko-KR" altLang="en-US" sz="2324" b="1" dirty="0">
                <a:solidFill>
                  <a:srgbClr val="F8FAFC"/>
                </a:solidFill>
                <a:latin typeface="Noto Sans KR Black" panose="020B0200000000000000" pitchFamily="50" charset="-127"/>
                <a:ea typeface="Noto Sans KR Black" panose="020B0200000000000000" pitchFamily="50" charset="-127"/>
              </a:rPr>
              <a:t>까지</a:t>
            </a:r>
            <a:endParaRPr sz="2324" b="1" dirty="0">
              <a:solidFill>
                <a:srgbClr val="F8FAFC"/>
              </a:solidFill>
              <a:latin typeface="Noto Sans KR Black" panose="020B0200000000000000" pitchFamily="50" charset="-127"/>
              <a:ea typeface="Noto Sans KR Black" panose="020B0200000000000000" pitchFamily="50" charset="-127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11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55157"/>
            <a:ext cx="7264400" cy="4086225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5827" y="6634123"/>
            <a:ext cx="3552746" cy="381310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519" y="4593848"/>
            <a:ext cx="2077164" cy="1765022"/>
          </a:xfrm>
          <a:prstGeom prst="rect">
            <a:avLst/>
          </a:prstGeom>
        </p:spPr>
      </p:pic>
      <p:pic>
        <p:nvPicPr>
          <p:cNvPr id="5" name="Picture 4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6717" y="4593848"/>
            <a:ext cx="2077164" cy="1765022"/>
          </a:xfrm>
          <a:prstGeom prst="rect">
            <a:avLst/>
          </a:prstGeom>
        </p:spPr>
      </p:pic>
      <p:pic>
        <p:nvPicPr>
          <p:cNvPr id="6" name="Picture 5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83516" y="4390104"/>
            <a:ext cx="2297367" cy="2172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031762" y="6724928"/>
            <a:ext cx="3200876" cy="183961"/>
          </a:xfrm>
          <a:prstGeom prst="rect">
            <a:avLst/>
          </a:prstGeom>
          <a:noFill/>
        </p:spPr>
        <p:txBody>
          <a:bodyPr wrap="square" lIns="181610" tIns="0" rIns="0" bIns="0" anchor="t">
            <a:spAutoFit/>
          </a:bodyPr>
          <a:lstStyle/>
          <a:p>
            <a:pPr algn="ctr">
              <a:lnSpc>
                <a:spcPts val="1573"/>
              </a:lnSpc>
            </a:pPr>
            <a:r>
              <a:rPr sz="983" b="1" dirty="0" err="1">
                <a:solidFill>
                  <a:srgbClr val="F8FAFC"/>
                </a:solidFill>
                <a:latin typeface="Noto Sans KR"/>
              </a:rPr>
              <a:t>당선자</a:t>
            </a:r>
            <a:r>
              <a:rPr sz="983" b="1" dirty="0">
                <a:solidFill>
                  <a:srgbClr val="F8FAFC"/>
                </a:solidFill>
                <a:latin typeface="Noto Sans KR"/>
              </a:rPr>
              <a:t> </a:t>
            </a:r>
            <a:r>
              <a:rPr sz="983" b="1" dirty="0" err="1">
                <a:solidFill>
                  <a:srgbClr val="F8FAFC"/>
                </a:solidFill>
                <a:latin typeface="Noto Sans KR"/>
              </a:rPr>
              <a:t>발표</a:t>
            </a:r>
            <a:r>
              <a:rPr sz="983" b="1" dirty="0">
                <a:solidFill>
                  <a:srgbClr val="F8FAFC"/>
                </a:solidFill>
                <a:latin typeface="Noto Sans KR"/>
              </a:rPr>
              <a:t> : 2026. 11월 중</a:t>
            </a:r>
            <a:r>
              <a:rPr sz="983" dirty="0">
                <a:solidFill>
                  <a:srgbClr val="F8FAFC"/>
                </a:solidFill>
                <a:latin typeface="Noto Sans KR"/>
              </a:rPr>
              <a:t> (</a:t>
            </a:r>
            <a:r>
              <a:rPr sz="983" dirty="0" err="1">
                <a:solidFill>
                  <a:srgbClr val="F8FAFC"/>
                </a:solidFill>
                <a:latin typeface="Noto Sans KR"/>
              </a:rPr>
              <a:t>홈페이지</a:t>
            </a:r>
            <a:r>
              <a:rPr sz="983" dirty="0">
                <a:solidFill>
                  <a:srgbClr val="F8FAFC"/>
                </a:solidFill>
                <a:latin typeface="Noto Sans KR"/>
              </a:rPr>
              <a:t> </a:t>
            </a:r>
            <a:r>
              <a:rPr sz="983" dirty="0" err="1">
                <a:solidFill>
                  <a:srgbClr val="F8FAFC"/>
                </a:solidFill>
                <a:latin typeface="Noto Sans KR"/>
              </a:rPr>
              <a:t>공지</a:t>
            </a:r>
            <a:r>
              <a:rPr sz="983" dirty="0">
                <a:solidFill>
                  <a:srgbClr val="F8FAFC"/>
                </a:solidFill>
                <a:latin typeface="Noto Sans KR"/>
              </a:rPr>
              <a:t> 및 </a:t>
            </a:r>
            <a:r>
              <a:rPr sz="983" dirty="0" err="1">
                <a:solidFill>
                  <a:srgbClr val="F8FAFC"/>
                </a:solidFill>
                <a:latin typeface="Noto Sans KR"/>
              </a:rPr>
              <a:t>개별</a:t>
            </a:r>
            <a:r>
              <a:rPr sz="983" dirty="0">
                <a:solidFill>
                  <a:srgbClr val="F8FAFC"/>
                </a:solidFill>
                <a:latin typeface="Noto Sans KR"/>
              </a:rPr>
              <a:t> </a:t>
            </a:r>
            <a:r>
              <a:rPr sz="983" dirty="0" err="1">
                <a:solidFill>
                  <a:srgbClr val="F8FAFC"/>
                </a:solidFill>
                <a:latin typeface="Noto Sans KR"/>
              </a:rPr>
              <a:t>통보</a:t>
            </a:r>
            <a:r>
              <a:rPr sz="983" dirty="0">
                <a:solidFill>
                  <a:srgbClr val="F8FAFC"/>
                </a:solidFill>
                <a:latin typeface="Noto Sans KR"/>
              </a:rPr>
              <a:t>)</a:t>
            </a:r>
          </a:p>
        </p:txBody>
      </p:sp>
      <p:pic>
        <p:nvPicPr>
          <p:cNvPr id="10" name="Picture 9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37218" y="4826536"/>
            <a:ext cx="283766" cy="28376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208841" y="5195432"/>
            <a:ext cx="340519" cy="19248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1251">
                <a:solidFill>
                  <a:srgbClr val="CBD5E1"/>
                </a:solidFill>
                <a:latin typeface="Noto Sans KR Black"/>
              </a:rPr>
              <a:t>우 수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2511" y="5507573"/>
            <a:ext cx="1035077" cy="33009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2145" dirty="0">
                <a:solidFill>
                  <a:srgbClr val="FFFFFF"/>
                </a:solidFill>
                <a:latin typeface="Noto Sans KR Black"/>
              </a:rPr>
              <a:t>100만원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50615" y="5961598"/>
            <a:ext cx="856972" cy="13760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894">
                <a:solidFill>
                  <a:srgbClr val="94A3B8"/>
                </a:solidFill>
                <a:latin typeface="Noto Sans KR"/>
              </a:rPr>
              <a:t>2명 (상장 및 상금)</a:t>
            </a:r>
          </a:p>
        </p:txBody>
      </p:sp>
      <p:pic>
        <p:nvPicPr>
          <p:cNvPr id="14" name="Picture 13" descr="imag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85607" y="4652304"/>
            <a:ext cx="493184" cy="436999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388729" y="5214160"/>
            <a:ext cx="486941" cy="19248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1251">
                <a:solidFill>
                  <a:srgbClr val="FBBF24"/>
                </a:solidFill>
                <a:latin typeface="Noto Sans KR Black"/>
              </a:rPr>
              <a:t>최우수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995429" y="5557516"/>
            <a:ext cx="1273540" cy="37824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2458" dirty="0">
                <a:solidFill>
                  <a:srgbClr val="FBBF24"/>
                </a:solidFill>
                <a:latin typeface="Noto Sans KR Black"/>
              </a:rPr>
              <a:t>200만원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160865" y="6119372"/>
            <a:ext cx="942669" cy="13760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894">
                <a:solidFill>
                  <a:srgbClr val="94A3B8"/>
                </a:solidFill>
                <a:latin typeface="Noto Sans KR"/>
              </a:rPr>
              <a:t>1명 (상장 및 상금)</a:t>
            </a:r>
          </a:p>
        </p:txBody>
      </p:sp>
      <p:pic>
        <p:nvPicPr>
          <p:cNvPr id="18" name="Picture 17" descr="image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77468" y="4826536"/>
            <a:ext cx="215662" cy="283766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5715040" y="5195432"/>
            <a:ext cx="340519" cy="19248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1251">
                <a:solidFill>
                  <a:srgbClr val="F59E0B"/>
                </a:solidFill>
                <a:latin typeface="Noto Sans KR Black"/>
              </a:rPr>
              <a:t>장 려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471001" y="5507573"/>
            <a:ext cx="842784" cy="33009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2145" dirty="0">
                <a:solidFill>
                  <a:srgbClr val="FFFFFF"/>
                </a:solidFill>
                <a:latin typeface="Noto Sans KR Black"/>
              </a:rPr>
              <a:t>50만원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456813" y="5961598"/>
            <a:ext cx="856972" cy="13760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sz="894">
                <a:solidFill>
                  <a:srgbClr val="94A3B8"/>
                </a:solidFill>
                <a:latin typeface="Noto Sans KR"/>
              </a:rPr>
              <a:t>3명 (상장 및 상금)</a:t>
            </a:r>
          </a:p>
        </p:txBody>
      </p:sp>
      <p:pic>
        <p:nvPicPr>
          <p:cNvPr id="22" name="Picture 21" descr="image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31762" y="6770331"/>
            <a:ext cx="124857" cy="124857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340519" y="3892947"/>
            <a:ext cx="6912531" cy="35766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2324">
                <a:solidFill>
                  <a:srgbClr val="F8FAFC"/>
                </a:solidFill>
                <a:latin typeface="Noto Sans KR Black"/>
              </a:rPr>
              <a:t>시상 내역 및 당선자 발표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11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55157"/>
            <a:ext cx="7264400" cy="4086225"/>
          </a:xfrm>
          <a:prstGeom prst="rect">
            <a:avLst/>
          </a:prstGeom>
        </p:spPr>
      </p:pic>
      <p:pic>
        <p:nvPicPr>
          <p:cNvPr id="3" name="Picture 2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180" y="5393357"/>
            <a:ext cx="2553891" cy="1738862"/>
          </a:xfrm>
          <a:prstGeom prst="rect">
            <a:avLst/>
          </a:prstGeom>
        </p:spPr>
      </p:pic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7330" y="5393357"/>
            <a:ext cx="2553891" cy="1738862"/>
          </a:xfrm>
          <a:prstGeom prst="rect">
            <a:avLst/>
          </a:prstGeom>
        </p:spPr>
      </p:pic>
      <p:pic>
        <p:nvPicPr>
          <p:cNvPr id="5" name="Picture 4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6100" y="5817853"/>
            <a:ext cx="908050" cy="90805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865334" y="3892947"/>
            <a:ext cx="3533733" cy="132036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ko-KR" altLang="en-US" sz="2860" b="1" dirty="0">
                <a:solidFill>
                  <a:srgbClr val="F8FAFC"/>
                </a:solidFill>
                <a:latin typeface="Noto Sans KR Black" panose="020B0200000000000000" pitchFamily="50" charset="-127"/>
                <a:ea typeface="Noto Sans KR Black" panose="020B0200000000000000" pitchFamily="50" charset="-127"/>
              </a:rPr>
              <a:t>우리의 내일을 바꿀</a:t>
            </a:r>
            <a:endParaRPr lang="en-US" altLang="ko-KR" sz="2860" b="1" dirty="0">
              <a:solidFill>
                <a:srgbClr val="F8FAFC"/>
              </a:solidFill>
              <a:latin typeface="Noto Sans KR Black" panose="020B0200000000000000" pitchFamily="50" charset="-127"/>
              <a:ea typeface="Noto Sans KR Black" panose="020B0200000000000000" pitchFamily="50" charset="-127"/>
            </a:endParaRPr>
          </a:p>
          <a:p>
            <a:pPr algn="ctr"/>
            <a:r>
              <a:rPr lang="ko-KR" altLang="en-US" sz="2860" b="1" dirty="0">
                <a:solidFill>
                  <a:srgbClr val="FBBF24"/>
                </a:solidFill>
                <a:latin typeface="Noto Sans KR Black" panose="020B0200000000000000" pitchFamily="50" charset="-127"/>
                <a:ea typeface="Noto Sans KR Black" panose="020B0200000000000000" pitchFamily="50" charset="-127"/>
              </a:rPr>
              <a:t>청년 학술논문 공모전</a:t>
            </a:r>
            <a:endParaRPr lang="en-US" altLang="ko-KR" sz="2860" b="1" dirty="0">
              <a:solidFill>
                <a:srgbClr val="FBBF24"/>
              </a:solidFill>
              <a:latin typeface="Noto Sans KR Black" panose="020B0200000000000000" pitchFamily="50" charset="-127"/>
              <a:ea typeface="Noto Sans KR Black" panose="020B0200000000000000" pitchFamily="50" charset="-127"/>
            </a:endParaRPr>
          </a:p>
          <a:p>
            <a:pPr algn="ctr"/>
            <a:r>
              <a:rPr sz="2860" dirty="0" err="1">
                <a:solidFill>
                  <a:srgbClr val="F8FAFC"/>
                </a:solidFill>
                <a:latin typeface="Noto Sans KR Black"/>
              </a:rPr>
              <a:t>지금</a:t>
            </a:r>
            <a:r>
              <a:rPr sz="2860" dirty="0">
                <a:solidFill>
                  <a:srgbClr val="F8FAFC"/>
                </a:solidFill>
                <a:latin typeface="Noto Sans KR Black"/>
              </a:rPr>
              <a:t> </a:t>
            </a:r>
            <a:r>
              <a:rPr sz="2860" dirty="0" err="1">
                <a:solidFill>
                  <a:srgbClr val="F8FAFC"/>
                </a:solidFill>
                <a:latin typeface="Noto Sans KR Black"/>
              </a:rPr>
              <a:t>바로</a:t>
            </a:r>
            <a:r>
              <a:rPr sz="2860" dirty="0">
                <a:solidFill>
                  <a:srgbClr val="F8FAFC"/>
                </a:solidFill>
                <a:latin typeface="Noto Sans KR Black"/>
              </a:rPr>
              <a:t> </a:t>
            </a:r>
            <a:r>
              <a:rPr sz="2860" dirty="0" err="1">
                <a:solidFill>
                  <a:srgbClr val="F8FAFC"/>
                </a:solidFill>
                <a:latin typeface="Noto Sans KR Black"/>
              </a:rPr>
              <a:t>도전하세요</a:t>
            </a:r>
            <a:r>
              <a:rPr sz="2860" dirty="0">
                <a:solidFill>
                  <a:srgbClr val="F8FAFC"/>
                </a:solidFill>
                <a:latin typeface="Noto Sans KR Black"/>
              </a:rPr>
              <a:t>!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52990" y="5569292"/>
            <a:ext cx="834271" cy="14965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lnSpc>
                <a:spcPts val="1287"/>
              </a:lnSpc>
            </a:pPr>
            <a:r>
              <a:rPr sz="804">
                <a:solidFill>
                  <a:srgbClr val="94A3B8"/>
                </a:solidFill>
                <a:latin typeface="Noto Sans KR"/>
              </a:rPr>
              <a:t>공모전 상세 안내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637328" y="6811033"/>
            <a:ext cx="1265595" cy="12766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lnSpc>
                <a:spcPts val="1144"/>
              </a:lnSpc>
            </a:pPr>
            <a:r>
              <a:rPr sz="715">
                <a:solidFill>
                  <a:srgbClr val="94A3B8"/>
                </a:solidFill>
                <a:latin typeface="Noto Sans KR"/>
              </a:rPr>
              <a:t>스마트폰 카메라로 스캔해보세요!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31055" y="5749750"/>
            <a:ext cx="726440" cy="14965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>
              <a:lnSpc>
                <a:spcPts val="1287"/>
              </a:lnSpc>
            </a:pPr>
            <a:r>
              <a:rPr sz="804">
                <a:solidFill>
                  <a:srgbClr val="94A3B8"/>
                </a:solidFill>
                <a:latin typeface="Noto Sans KR"/>
              </a:rPr>
              <a:t>CONTACT US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256485" y="5998310"/>
            <a:ext cx="1475581" cy="659924"/>
          </a:xfrm>
          <a:prstGeom prst="rect">
            <a:avLst/>
          </a:prstGeom>
          <a:noFill/>
        </p:spPr>
        <p:txBody>
          <a:bodyPr wrap="square" lIns="187285" tIns="0" rIns="0" bIns="0" anchor="t">
            <a:spAutoFit/>
          </a:bodyPr>
          <a:lstStyle/>
          <a:p>
            <a:pPr algn="ctr"/>
            <a:r>
              <a:rPr sz="1072" dirty="0" err="1">
                <a:solidFill>
                  <a:srgbClr val="F8FAFC"/>
                </a:solidFill>
                <a:latin typeface="Noto Sans KR"/>
              </a:rPr>
              <a:t>서울특별시의회사무처</a:t>
            </a:r>
            <a:r>
              <a:rPr sz="1072" dirty="0"/>
              <a:t>
</a:t>
            </a:r>
            <a:r>
              <a:rPr sz="1072" dirty="0" err="1">
                <a:solidFill>
                  <a:srgbClr val="CBD5E1"/>
                </a:solidFill>
                <a:latin typeface="Noto Sans KR"/>
              </a:rPr>
              <a:t>재정분석과</a:t>
            </a:r>
            <a:endParaRPr lang="en-US" sz="1072" dirty="0">
              <a:solidFill>
                <a:srgbClr val="CBD5E1"/>
              </a:solidFill>
              <a:latin typeface="Noto Sans KR"/>
            </a:endParaRPr>
          </a:p>
          <a:p>
            <a:pPr algn="ctr"/>
            <a:r>
              <a:rPr sz="1072" dirty="0"/>
              <a:t>
</a:t>
            </a:r>
            <a:r>
              <a:rPr sz="1072" dirty="0">
                <a:solidFill>
                  <a:srgbClr val="22D3EE"/>
                </a:solidFill>
                <a:latin typeface="Noto Sans KR Black"/>
              </a:rPr>
              <a:t>02) 2180-79</a:t>
            </a:r>
            <a:r>
              <a:rPr lang="en-US" sz="1072" dirty="0">
                <a:solidFill>
                  <a:srgbClr val="22D3EE"/>
                </a:solidFill>
                <a:latin typeface="Noto Sans KR Black"/>
              </a:rPr>
              <a:t>55</a:t>
            </a:r>
            <a:endParaRPr sz="1072" dirty="0">
              <a:solidFill>
                <a:srgbClr val="22D3EE"/>
              </a:solidFill>
              <a:latin typeface="Noto Sans KR Black"/>
            </a:endParaRPr>
          </a:p>
        </p:txBody>
      </p:sp>
      <p:pic>
        <p:nvPicPr>
          <p:cNvPr id="15" name="Picture 14" descr="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72853" y="5874606"/>
            <a:ext cx="794544" cy="794544"/>
          </a:xfrm>
          <a:prstGeom prst="rect">
            <a:avLst/>
          </a:prstGeom>
        </p:spPr>
      </p:pic>
      <p:pic>
        <p:nvPicPr>
          <p:cNvPr id="16" name="Picture 15" descr="imag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56484" y="6038037"/>
            <a:ext cx="102156" cy="13620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135</Words>
  <Application>Microsoft Office PowerPoint</Application>
  <PresentationFormat>사용자 지정</PresentationFormat>
  <Paragraphs>30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9" baseType="lpstr">
      <vt:lpstr>Noto Sans KR</vt:lpstr>
      <vt:lpstr>Noto Sans KR Black</vt:lpstr>
      <vt:lpstr>Arial</vt:lpstr>
      <vt:lpstr>Calibri</vt:lpstr>
      <vt:lpstr>Office Theme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subject/>
  <dc:creator>USER</dc:creator>
  <cp:keywords/>
  <dc:description>generated using python-pptx</dc:description>
  <cp:lastModifiedBy>USER</cp:lastModifiedBy>
  <cp:revision>17</cp:revision>
  <dcterms:created xsi:type="dcterms:W3CDTF">2013-01-27T09:14:16Z</dcterms:created>
  <dcterms:modified xsi:type="dcterms:W3CDTF">2026-07-29T04:55:11Z</dcterms:modified>
  <cp:category/>
</cp:coreProperties>
</file>